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1" autoAdjust="0"/>
    <p:restoredTop sz="94689" autoAdjust="0"/>
  </p:normalViewPr>
  <p:slideViewPr>
    <p:cSldViewPr snapToGrid="0">
      <p:cViewPr varScale="1">
        <p:scale>
          <a:sx n="90" d="100"/>
          <a:sy n="90" d="100"/>
        </p:scale>
        <p:origin x="355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2155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476BA4-5737-450E-ADD4-63A856705BA2}" type="datetimeFigureOut">
              <a:rPr lang="de-DE" smtClean="0"/>
              <a:t>27.05.2026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F6C68-0FF7-4A7B-BF30-62A45D2E07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8341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Heute sprechen wir über YouTube.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F6C68-0FF7-4A7B-BF30-62A45D2E07A5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7205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YouTube ist eine Internetseite, auf der man Videos anschauen kann.</a:t>
            </a:r>
          </a:p>
          <a:p>
            <a:r>
              <a:rPr lang="de-DE" dirty="0"/>
              <a:t>Dort findet man Musik, Nachrichten, Rezepte und Lernvideos.</a:t>
            </a:r>
          </a:p>
          <a:p>
            <a:r>
              <a:rPr lang="de-DE" dirty="0"/>
              <a:t>Viele Menschen nutzen YouTube auch zum Lernen, zum Beispiel für Handy- oder Computerhilfe.</a:t>
            </a:r>
          </a:p>
          <a:p>
            <a:r>
              <a:rPr lang="de-DE" dirty="0"/>
              <a:t>YouTube ist kostenlos und einfach zu benutzen. Aber man muss aufpassen, denn nicht alle Informationen sind richtig.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F6C68-0FF7-4A7B-BF30-62A45D2E07A5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7855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7D745-BE14-3C37-3FD9-835789DAC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4E75399-87A2-D916-75AB-2B0583958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1FD3BD8-9311-5DA3-30F7-6A984286E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Eine wichtige Funktion von YouTube ist die Suche. Man kann nach vielen Themen suchen, zum Beispiel Gesundheit, Kochen oder Musik.</a:t>
            </a:r>
          </a:p>
          <a:p>
            <a:r>
              <a:rPr lang="de-DE" dirty="0"/>
              <a:t>Man kann: Untertitel einschalten, Videos stoppen oder Kanäle abonnieren. </a:t>
            </a:r>
          </a:p>
          <a:p>
            <a:r>
              <a:rPr lang="de-DE" dirty="0"/>
              <a:t>YouTube empfiehlt neue Videos  anhand der früher angesehenen Inhalte.</a:t>
            </a:r>
          </a:p>
          <a:p>
            <a:r>
              <a:rPr lang="de-DE" dirty="0"/>
              <a:t>Das ist praktisch, aber manchmal werden auch falsche oder irreführende Videos empfohlen.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833266F-6EDD-6A6C-8356-183F8FB681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F6C68-0FF7-4A7B-BF30-62A45D2E07A5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833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3E142-D1CD-2D2F-EC2C-5E1E0F4B0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752C12E-1515-4B4C-F251-A45ADD49CA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10001A9-5DAC-E47E-6C1D-EE93F5588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Auf YouTube gibt es auch Gefahren.</a:t>
            </a:r>
          </a:p>
          <a:p>
            <a:r>
              <a:rPr lang="de-DE" dirty="0"/>
              <a:t>Es gibt falsche Nachrichten, irreführende Gesundheitstipps und Betrugsversuche.</a:t>
            </a:r>
          </a:p>
          <a:p>
            <a:r>
              <a:rPr lang="de-DE" dirty="0"/>
              <a:t>Manche Videos enthalten gefährliche Links. Man sollte niemals; Passwörter, Bankdaten oder persönliche Informationen weitergeben. </a:t>
            </a:r>
          </a:p>
          <a:p>
            <a:r>
              <a:rPr lang="de-DE" dirty="0"/>
              <a:t>Deshalb ist es wichtig, YouTube vorsichtig und bewusst zu benutzen. </a:t>
            </a:r>
          </a:p>
          <a:p>
            <a:r>
              <a:rPr lang="de-DE" dirty="0"/>
              <a:t>Vielen dank für Ihre Aufmerksamkeit!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F7FC0E-689A-F467-9DCD-C3C1A3E047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F6C68-0FF7-4A7B-BF30-62A45D2E07A5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954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70043-ACAF-4266-8E11-ECFE41B5CE20}" type="datetimeFigureOut">
              <a:rPr lang="hu-HU" smtClean="0"/>
              <a:t>2026. 05. 27.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944A-1F08-4C46-AFF6-0B9462CD3574}" type="slidenum">
              <a:rPr lang="hu-HU" smtClean="0"/>
              <a:t>‹Nr.›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54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70043-ACAF-4266-8E11-ECFE41B5CE20}" type="datetimeFigureOut">
              <a:rPr lang="hu-HU" smtClean="0"/>
              <a:t>2026. 05. 27.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944A-1F08-4C46-AFF6-0B9462CD3574}" type="slidenum">
              <a:rPr lang="hu-HU" smtClean="0"/>
              <a:t>‹Nr.›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326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70043-ACAF-4266-8E11-ECFE41B5CE20}" type="datetimeFigureOut">
              <a:rPr lang="hu-HU" smtClean="0"/>
              <a:t>2026. 05. 27.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944A-1F08-4C46-AFF6-0B9462CD3574}" type="slidenum">
              <a:rPr lang="hu-HU" smtClean="0"/>
              <a:t>‹Nr.›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6295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70043-ACAF-4266-8E11-ECFE41B5CE20}" type="datetimeFigureOut">
              <a:rPr lang="hu-HU" smtClean="0"/>
              <a:t>2026. 05. 27.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944A-1F08-4C46-AFF6-0B9462CD3574}" type="slidenum">
              <a:rPr lang="hu-HU" smtClean="0"/>
              <a:t>‹Nr.›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2469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70043-ACAF-4266-8E11-ECFE41B5CE20}" type="datetimeFigureOut">
              <a:rPr lang="hu-HU" smtClean="0"/>
              <a:t>2026. 05. 27.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944A-1F08-4C46-AFF6-0B9462CD3574}" type="slidenum">
              <a:rPr lang="hu-HU" smtClean="0"/>
              <a:t>‹Nr.›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2637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70043-ACAF-4266-8E11-ECFE41B5CE20}" type="datetimeFigureOut">
              <a:rPr lang="hu-HU" smtClean="0"/>
              <a:t>2026. 05. 27.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944A-1F08-4C46-AFF6-0B9462CD3574}" type="slidenum">
              <a:rPr lang="hu-HU" smtClean="0"/>
              <a:t>‹Nr.›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062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70043-ACAF-4266-8E11-ECFE41B5CE20}" type="datetimeFigureOut">
              <a:rPr lang="hu-HU" smtClean="0"/>
              <a:t>2026. 05. 27.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944A-1F08-4C46-AFF6-0B9462CD3574}" type="slidenum">
              <a:rPr lang="hu-HU" smtClean="0"/>
              <a:t>‹Nr.›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4313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70043-ACAF-4266-8E11-ECFE41B5CE20}" type="datetimeFigureOut">
              <a:rPr lang="hu-HU" smtClean="0"/>
              <a:t>2026. 05. 27.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944A-1F08-4C46-AFF6-0B9462CD3574}" type="slidenum">
              <a:rPr lang="hu-HU" smtClean="0"/>
              <a:t>‹Nr.›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304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70043-ACAF-4266-8E11-ECFE41B5CE20}" type="datetimeFigureOut">
              <a:rPr lang="hu-HU" smtClean="0"/>
              <a:t>2026. 05. 27.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944A-1F08-4C46-AFF6-0B9462CD3574}" type="slidenum">
              <a:rPr lang="hu-HU" smtClean="0"/>
              <a:t>‹Nr.›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6495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70043-ACAF-4266-8E11-ECFE41B5CE20}" type="datetimeFigureOut">
              <a:rPr lang="hu-HU" smtClean="0"/>
              <a:t>2026. 05. 27.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944A-1F08-4C46-AFF6-0B9462CD3574}" type="slidenum">
              <a:rPr lang="hu-HU" smtClean="0"/>
              <a:t>‹Nr.›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9203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70043-ACAF-4266-8E11-ECFE41B5CE20}" type="datetimeFigureOut">
              <a:rPr lang="hu-HU" smtClean="0"/>
              <a:t>2026. 05. 27.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8944A-1F08-4C46-AFF6-0B9462CD3574}" type="slidenum">
              <a:rPr lang="hu-HU" smtClean="0"/>
              <a:t>‹Nr.›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2099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70043-ACAF-4266-8E11-ECFE41B5CE20}" type="datetimeFigureOut">
              <a:rPr lang="hu-HU" smtClean="0"/>
              <a:t>2026. 05. 27.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8944A-1F08-4C46-AFF6-0B9462CD3574}" type="slidenum">
              <a:rPr lang="hu-HU" smtClean="0"/>
              <a:t>‹Nr.›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295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outube logo PSD, High Quality Free PSD Templates for Download | Magnific  (formerly Freepik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18" y="558510"/>
            <a:ext cx="6179127" cy="5436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0D6603CB-42E7-47C5-4D4B-F568D1F44A75}"/>
              </a:ext>
            </a:extLst>
          </p:cNvPr>
          <p:cNvSpPr txBox="1"/>
          <p:nvPr/>
        </p:nvSpPr>
        <p:spPr>
          <a:xfrm>
            <a:off x="2290618" y="-648587"/>
            <a:ext cx="5366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Was ist YouTube?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B47D042-3C9D-A202-1DBD-6692EDAF1789}"/>
              </a:ext>
            </a:extLst>
          </p:cNvPr>
          <p:cNvSpPr txBox="1"/>
          <p:nvPr/>
        </p:nvSpPr>
        <p:spPr>
          <a:xfrm>
            <a:off x="2165397" y="0"/>
            <a:ext cx="10026603" cy="6858000"/>
          </a:xfrm>
          <a:custGeom>
            <a:avLst/>
            <a:gdLst/>
            <a:ahLst/>
            <a:cxnLst/>
            <a:rect l="l" t="t" r="r" b="b"/>
            <a:pathLst>
              <a:path w="10026603" h="6858000">
                <a:moveTo>
                  <a:pt x="6401097" y="3061743"/>
                </a:moveTo>
                <a:cubicBezTo>
                  <a:pt x="6466210" y="3061743"/>
                  <a:pt x="6515354" y="3082672"/>
                  <a:pt x="6548530" y="3124530"/>
                </a:cubicBezTo>
                <a:cubicBezTo>
                  <a:pt x="6581706" y="3166388"/>
                  <a:pt x="6598294" y="3231655"/>
                  <a:pt x="6598294" y="3320332"/>
                </a:cubicBezTo>
                <a:cubicBezTo>
                  <a:pt x="6598294" y="3410248"/>
                  <a:pt x="6579381" y="3479081"/>
                  <a:pt x="6541554" y="3526831"/>
                </a:cubicBezTo>
                <a:cubicBezTo>
                  <a:pt x="6503726" y="3574580"/>
                  <a:pt x="6448846" y="3598454"/>
                  <a:pt x="6376912" y="3598454"/>
                </a:cubicBezTo>
                <a:cubicBezTo>
                  <a:pt x="6311180" y="3598454"/>
                  <a:pt x="6259400" y="3584811"/>
                  <a:pt x="6221573" y="3557526"/>
                </a:cubicBezTo>
                <a:lnTo>
                  <a:pt x="6221573" y="3173364"/>
                </a:lnTo>
                <a:cubicBezTo>
                  <a:pt x="6237076" y="3138017"/>
                  <a:pt x="6258780" y="3110577"/>
                  <a:pt x="6286686" y="3091043"/>
                </a:cubicBezTo>
                <a:cubicBezTo>
                  <a:pt x="6314590" y="3071509"/>
                  <a:pt x="6352728" y="3061743"/>
                  <a:pt x="6401097" y="3061743"/>
                </a:cubicBezTo>
                <a:close/>
                <a:moveTo>
                  <a:pt x="1724546" y="3049650"/>
                </a:moveTo>
                <a:cubicBezTo>
                  <a:pt x="1581919" y="3049650"/>
                  <a:pt x="1510605" y="3141118"/>
                  <a:pt x="1510605" y="3324052"/>
                </a:cubicBezTo>
                <a:cubicBezTo>
                  <a:pt x="1510605" y="3422651"/>
                  <a:pt x="1528279" y="3493034"/>
                  <a:pt x="1563625" y="3535202"/>
                </a:cubicBezTo>
                <a:cubicBezTo>
                  <a:pt x="1598972" y="3577370"/>
                  <a:pt x="1653232" y="3598454"/>
                  <a:pt x="1726406" y="3598454"/>
                </a:cubicBezTo>
                <a:cubicBezTo>
                  <a:pt x="1796480" y="3598454"/>
                  <a:pt x="1848414" y="3576595"/>
                  <a:pt x="1882211" y="3532877"/>
                </a:cubicBezTo>
                <a:cubicBezTo>
                  <a:pt x="1916007" y="3489158"/>
                  <a:pt x="1932905" y="3417070"/>
                  <a:pt x="1932905" y="3316611"/>
                </a:cubicBezTo>
                <a:cubicBezTo>
                  <a:pt x="1932905" y="3221113"/>
                  <a:pt x="1915852" y="3152745"/>
                  <a:pt x="1881746" y="3111507"/>
                </a:cubicBezTo>
                <a:cubicBezTo>
                  <a:pt x="1847639" y="3070269"/>
                  <a:pt x="1795239" y="3049650"/>
                  <a:pt x="1724546" y="3049650"/>
                </a:cubicBezTo>
                <a:close/>
                <a:moveTo>
                  <a:pt x="7522442" y="3022675"/>
                </a:moveTo>
                <a:cubicBezTo>
                  <a:pt x="7575772" y="3022675"/>
                  <a:pt x="7616700" y="3037093"/>
                  <a:pt x="7645226" y="3065928"/>
                </a:cubicBezTo>
                <a:cubicBezTo>
                  <a:pt x="7673752" y="3094764"/>
                  <a:pt x="7688014" y="3132436"/>
                  <a:pt x="7688014" y="3178945"/>
                </a:cubicBezTo>
                <a:cubicBezTo>
                  <a:pt x="7688014" y="3195068"/>
                  <a:pt x="7684448" y="3206385"/>
                  <a:pt x="7677316" y="3212896"/>
                </a:cubicBezTo>
                <a:cubicBezTo>
                  <a:pt x="7670185" y="3219407"/>
                  <a:pt x="7657938" y="3222663"/>
                  <a:pt x="7640575" y="3222663"/>
                </a:cubicBezTo>
                <a:lnTo>
                  <a:pt x="7337338" y="3222663"/>
                </a:lnTo>
                <a:cubicBezTo>
                  <a:pt x="7344779" y="3161271"/>
                  <a:pt x="7363382" y="3112592"/>
                  <a:pt x="7393148" y="3076626"/>
                </a:cubicBezTo>
                <a:cubicBezTo>
                  <a:pt x="7422914" y="3040659"/>
                  <a:pt x="7466012" y="3022675"/>
                  <a:pt x="7522442" y="3022675"/>
                </a:cubicBezTo>
                <a:close/>
                <a:moveTo>
                  <a:pt x="7524303" y="2824548"/>
                </a:moveTo>
                <a:cubicBezTo>
                  <a:pt x="7427564" y="2824548"/>
                  <a:pt x="7343539" y="2844082"/>
                  <a:pt x="7272225" y="2883149"/>
                </a:cubicBezTo>
                <a:cubicBezTo>
                  <a:pt x="7200912" y="2922216"/>
                  <a:pt x="7145722" y="2980197"/>
                  <a:pt x="7106654" y="3057092"/>
                </a:cubicBezTo>
                <a:cubicBezTo>
                  <a:pt x="7067586" y="3133986"/>
                  <a:pt x="7048053" y="3227934"/>
                  <a:pt x="7048053" y="3338935"/>
                </a:cubicBezTo>
                <a:cubicBezTo>
                  <a:pt x="7048053" y="3502646"/>
                  <a:pt x="7093632" y="3624344"/>
                  <a:pt x="7184788" y="3704029"/>
                </a:cubicBezTo>
                <a:cubicBezTo>
                  <a:pt x="7275946" y="3783714"/>
                  <a:pt x="7403070" y="3823557"/>
                  <a:pt x="7566160" y="3823557"/>
                </a:cubicBezTo>
                <a:cubicBezTo>
                  <a:pt x="7721190" y="3823557"/>
                  <a:pt x="7839322" y="3794101"/>
                  <a:pt x="7920558" y="3735190"/>
                </a:cubicBezTo>
                <a:cubicBezTo>
                  <a:pt x="7924898" y="3732089"/>
                  <a:pt x="7928309" y="3729144"/>
                  <a:pt x="7930790" y="3726353"/>
                </a:cubicBezTo>
                <a:cubicBezTo>
                  <a:pt x="7933270" y="3723563"/>
                  <a:pt x="7935750" y="3719997"/>
                  <a:pt x="7938231" y="3715656"/>
                </a:cubicBezTo>
                <a:cubicBezTo>
                  <a:pt x="7948153" y="3693952"/>
                  <a:pt x="7956834" y="3666047"/>
                  <a:pt x="7964276" y="3631940"/>
                </a:cubicBezTo>
                <a:cubicBezTo>
                  <a:pt x="7967376" y="3617058"/>
                  <a:pt x="7968927" y="3605585"/>
                  <a:pt x="7968927" y="3597524"/>
                </a:cubicBezTo>
                <a:cubicBezTo>
                  <a:pt x="7968927" y="3583261"/>
                  <a:pt x="7961176" y="3572099"/>
                  <a:pt x="7945672" y="3564038"/>
                </a:cubicBezTo>
                <a:cubicBezTo>
                  <a:pt x="7923968" y="3552255"/>
                  <a:pt x="7901489" y="3543884"/>
                  <a:pt x="7878234" y="3538923"/>
                </a:cubicBezTo>
                <a:cubicBezTo>
                  <a:pt x="7854980" y="3533962"/>
                  <a:pt x="7836222" y="3531481"/>
                  <a:pt x="7821959" y="3531481"/>
                </a:cubicBezTo>
                <a:cubicBezTo>
                  <a:pt x="7815758" y="3531481"/>
                  <a:pt x="7810487" y="3532257"/>
                  <a:pt x="7806146" y="3533807"/>
                </a:cubicBezTo>
                <a:cubicBezTo>
                  <a:pt x="7801805" y="3535357"/>
                  <a:pt x="7796224" y="3538613"/>
                  <a:pt x="7789403" y="3543574"/>
                </a:cubicBezTo>
                <a:cubicBezTo>
                  <a:pt x="7729252" y="3587602"/>
                  <a:pt x="7659488" y="3609616"/>
                  <a:pt x="7580114" y="3609616"/>
                </a:cubicBezTo>
                <a:cubicBezTo>
                  <a:pt x="7507560" y="3609616"/>
                  <a:pt x="7450354" y="3592718"/>
                  <a:pt x="7408496" y="3558922"/>
                </a:cubicBezTo>
                <a:cubicBezTo>
                  <a:pt x="7366638" y="3525125"/>
                  <a:pt x="7343539" y="3476601"/>
                  <a:pt x="7339198" y="3413349"/>
                </a:cubicBezTo>
                <a:lnTo>
                  <a:pt x="7738244" y="3413349"/>
                </a:lnTo>
                <a:cubicBezTo>
                  <a:pt x="7813278" y="3413349"/>
                  <a:pt x="7869088" y="3398311"/>
                  <a:pt x="7905675" y="3368236"/>
                </a:cubicBezTo>
                <a:cubicBezTo>
                  <a:pt x="7942262" y="3338160"/>
                  <a:pt x="7960556" y="3287155"/>
                  <a:pt x="7960556" y="3215222"/>
                </a:cubicBezTo>
                <a:cubicBezTo>
                  <a:pt x="7960556" y="3138947"/>
                  <a:pt x="7943502" y="3071354"/>
                  <a:pt x="7909396" y="3012443"/>
                </a:cubicBezTo>
                <a:cubicBezTo>
                  <a:pt x="7875289" y="2953532"/>
                  <a:pt x="7825370" y="2907489"/>
                  <a:pt x="7759638" y="2874312"/>
                </a:cubicBezTo>
                <a:cubicBezTo>
                  <a:pt x="7693904" y="2841136"/>
                  <a:pt x="7615460" y="2824548"/>
                  <a:pt x="7524303" y="2824548"/>
                </a:cubicBezTo>
                <a:close/>
                <a:moveTo>
                  <a:pt x="1730127" y="2824548"/>
                </a:moveTo>
                <a:cubicBezTo>
                  <a:pt x="1832446" y="2824548"/>
                  <a:pt x="1921433" y="2842996"/>
                  <a:pt x="1997087" y="2879893"/>
                </a:cubicBezTo>
                <a:cubicBezTo>
                  <a:pt x="2072742" y="2916790"/>
                  <a:pt x="2131188" y="2971671"/>
                  <a:pt x="2172425" y="3044535"/>
                </a:cubicBezTo>
                <a:cubicBezTo>
                  <a:pt x="2213663" y="3117398"/>
                  <a:pt x="2234282" y="3206230"/>
                  <a:pt x="2234282" y="3311030"/>
                </a:cubicBezTo>
                <a:cubicBezTo>
                  <a:pt x="2234282" y="3420791"/>
                  <a:pt x="2213663" y="3514118"/>
                  <a:pt x="2172425" y="3591013"/>
                </a:cubicBezTo>
                <a:cubicBezTo>
                  <a:pt x="2131188" y="3667907"/>
                  <a:pt x="2071811" y="3725888"/>
                  <a:pt x="1994297" y="3764956"/>
                </a:cubicBezTo>
                <a:cubicBezTo>
                  <a:pt x="1916782" y="3804023"/>
                  <a:pt x="1824385" y="3823557"/>
                  <a:pt x="1717105" y="3823557"/>
                </a:cubicBezTo>
                <a:cubicBezTo>
                  <a:pt x="1612305" y="3823557"/>
                  <a:pt x="1521923" y="3804953"/>
                  <a:pt x="1445958" y="3767746"/>
                </a:cubicBezTo>
                <a:cubicBezTo>
                  <a:pt x="1369994" y="3730539"/>
                  <a:pt x="1311548" y="3674884"/>
                  <a:pt x="1270620" y="3600780"/>
                </a:cubicBezTo>
                <a:cubicBezTo>
                  <a:pt x="1229692" y="3526675"/>
                  <a:pt x="1209229" y="3435673"/>
                  <a:pt x="1209229" y="3327773"/>
                </a:cubicBezTo>
                <a:cubicBezTo>
                  <a:pt x="1209229" y="3217392"/>
                  <a:pt x="1230468" y="3124685"/>
                  <a:pt x="1272946" y="3049650"/>
                </a:cubicBezTo>
                <a:cubicBezTo>
                  <a:pt x="1315423" y="2974616"/>
                  <a:pt x="1375575" y="2918340"/>
                  <a:pt x="1453400" y="2880823"/>
                </a:cubicBezTo>
                <a:cubicBezTo>
                  <a:pt x="1531224" y="2843306"/>
                  <a:pt x="1623467" y="2824548"/>
                  <a:pt x="1730127" y="2824548"/>
                </a:cubicBezTo>
                <a:close/>
                <a:moveTo>
                  <a:pt x="4903031" y="2795712"/>
                </a:moveTo>
                <a:cubicBezTo>
                  <a:pt x="4896209" y="2795712"/>
                  <a:pt x="4888458" y="2798813"/>
                  <a:pt x="4879776" y="2805014"/>
                </a:cubicBezTo>
                <a:cubicBezTo>
                  <a:pt x="4829547" y="2844702"/>
                  <a:pt x="4791409" y="2881599"/>
                  <a:pt x="4765365" y="2915705"/>
                </a:cubicBezTo>
                <a:cubicBezTo>
                  <a:pt x="4761024" y="2921286"/>
                  <a:pt x="4758388" y="2925937"/>
                  <a:pt x="4757458" y="2929658"/>
                </a:cubicBezTo>
                <a:cubicBezTo>
                  <a:pt x="4756528" y="2933378"/>
                  <a:pt x="4756063" y="2940200"/>
                  <a:pt x="4756063" y="2950122"/>
                </a:cubicBezTo>
                <a:lnTo>
                  <a:pt x="4756993" y="3422651"/>
                </a:lnTo>
                <a:cubicBezTo>
                  <a:pt x="4756993" y="3689921"/>
                  <a:pt x="4867374" y="3823557"/>
                  <a:pt x="5088136" y="3823557"/>
                </a:cubicBezTo>
                <a:cubicBezTo>
                  <a:pt x="5174952" y="3823557"/>
                  <a:pt x="5240374" y="3811929"/>
                  <a:pt x="5284403" y="3788675"/>
                </a:cubicBezTo>
                <a:cubicBezTo>
                  <a:pt x="5328431" y="3765421"/>
                  <a:pt x="5361297" y="3737670"/>
                  <a:pt x="5383001" y="3705424"/>
                </a:cubicBezTo>
                <a:lnTo>
                  <a:pt x="5389512" y="3705424"/>
                </a:lnTo>
                <a:lnTo>
                  <a:pt x="5447183" y="3779838"/>
                </a:lnTo>
                <a:cubicBezTo>
                  <a:pt x="5453385" y="3787900"/>
                  <a:pt x="5460206" y="3793326"/>
                  <a:pt x="5467647" y="3796116"/>
                </a:cubicBezTo>
                <a:cubicBezTo>
                  <a:pt x="5475089" y="3798907"/>
                  <a:pt x="5484390" y="3800302"/>
                  <a:pt x="5495552" y="3800302"/>
                </a:cubicBezTo>
                <a:lnTo>
                  <a:pt x="5635079" y="3800302"/>
                </a:lnTo>
                <a:cubicBezTo>
                  <a:pt x="5647482" y="3800302"/>
                  <a:pt x="5657714" y="3796116"/>
                  <a:pt x="5665775" y="3787745"/>
                </a:cubicBezTo>
                <a:cubicBezTo>
                  <a:pt x="5673836" y="3779373"/>
                  <a:pt x="5677867" y="3769296"/>
                  <a:pt x="5677867" y="3757514"/>
                </a:cubicBezTo>
                <a:lnTo>
                  <a:pt x="5677867" y="2950122"/>
                </a:lnTo>
                <a:cubicBezTo>
                  <a:pt x="5677867" y="2940820"/>
                  <a:pt x="5677402" y="2934153"/>
                  <a:pt x="5676472" y="2930123"/>
                </a:cubicBezTo>
                <a:cubicBezTo>
                  <a:pt x="5675542" y="2926092"/>
                  <a:pt x="5672906" y="2921286"/>
                  <a:pt x="5668565" y="2915705"/>
                </a:cubicBezTo>
                <a:cubicBezTo>
                  <a:pt x="5641280" y="2879738"/>
                  <a:pt x="5603143" y="2842841"/>
                  <a:pt x="5554154" y="2805014"/>
                </a:cubicBezTo>
                <a:cubicBezTo>
                  <a:pt x="5546712" y="2798813"/>
                  <a:pt x="5538961" y="2795712"/>
                  <a:pt x="5530899" y="2795712"/>
                </a:cubicBezTo>
                <a:cubicBezTo>
                  <a:pt x="5524078" y="2795712"/>
                  <a:pt x="5516327" y="2798813"/>
                  <a:pt x="5507645" y="2805014"/>
                </a:cubicBezTo>
                <a:cubicBezTo>
                  <a:pt x="5457415" y="2844702"/>
                  <a:pt x="5419278" y="2881599"/>
                  <a:pt x="5393233" y="2915705"/>
                </a:cubicBezTo>
                <a:cubicBezTo>
                  <a:pt x="5388893" y="2921286"/>
                  <a:pt x="5386257" y="2925937"/>
                  <a:pt x="5385327" y="2929658"/>
                </a:cubicBezTo>
                <a:cubicBezTo>
                  <a:pt x="5384396" y="2933378"/>
                  <a:pt x="5383931" y="2940200"/>
                  <a:pt x="5383931" y="2950122"/>
                </a:cubicBezTo>
                <a:lnTo>
                  <a:pt x="5383931" y="3392885"/>
                </a:lnTo>
                <a:cubicBezTo>
                  <a:pt x="5383931" y="3456137"/>
                  <a:pt x="5368118" y="3506212"/>
                  <a:pt x="5336492" y="3543109"/>
                </a:cubicBezTo>
                <a:cubicBezTo>
                  <a:pt x="5304866" y="3580006"/>
                  <a:pt x="5262699" y="3598454"/>
                  <a:pt x="5209989" y="3598454"/>
                </a:cubicBezTo>
                <a:cubicBezTo>
                  <a:pt x="5103329" y="3598454"/>
                  <a:pt x="5049998" y="3531171"/>
                  <a:pt x="5049998" y="3396606"/>
                </a:cubicBezTo>
                <a:lnTo>
                  <a:pt x="5049998" y="2950122"/>
                </a:lnTo>
                <a:cubicBezTo>
                  <a:pt x="5049998" y="2940820"/>
                  <a:pt x="5049533" y="2934153"/>
                  <a:pt x="5048603" y="2930123"/>
                </a:cubicBezTo>
                <a:cubicBezTo>
                  <a:pt x="5047673" y="2926092"/>
                  <a:pt x="5045038" y="2921286"/>
                  <a:pt x="5040697" y="2915705"/>
                </a:cubicBezTo>
                <a:cubicBezTo>
                  <a:pt x="5013412" y="2879738"/>
                  <a:pt x="4975274" y="2842841"/>
                  <a:pt x="4926285" y="2805014"/>
                </a:cubicBezTo>
                <a:cubicBezTo>
                  <a:pt x="4918844" y="2798813"/>
                  <a:pt x="4911092" y="2795712"/>
                  <a:pt x="4903031" y="2795712"/>
                </a:cubicBezTo>
                <a:close/>
                <a:moveTo>
                  <a:pt x="2578931" y="2795712"/>
                </a:moveTo>
                <a:cubicBezTo>
                  <a:pt x="2586992" y="2795712"/>
                  <a:pt x="2594744" y="2798813"/>
                  <a:pt x="2602185" y="2805014"/>
                </a:cubicBezTo>
                <a:cubicBezTo>
                  <a:pt x="2651175" y="2842841"/>
                  <a:pt x="2689312" y="2879738"/>
                  <a:pt x="2716597" y="2915705"/>
                </a:cubicBezTo>
                <a:cubicBezTo>
                  <a:pt x="2720938" y="2921286"/>
                  <a:pt x="2723573" y="2926092"/>
                  <a:pt x="2724503" y="2930123"/>
                </a:cubicBezTo>
                <a:cubicBezTo>
                  <a:pt x="2725434" y="2934153"/>
                  <a:pt x="2725898" y="2940820"/>
                  <a:pt x="2725898" y="2950122"/>
                </a:cubicBezTo>
                <a:lnTo>
                  <a:pt x="2725898" y="3396606"/>
                </a:lnTo>
                <a:cubicBezTo>
                  <a:pt x="2725898" y="3531171"/>
                  <a:pt x="2779228" y="3598454"/>
                  <a:pt x="2885889" y="3598454"/>
                </a:cubicBezTo>
                <a:cubicBezTo>
                  <a:pt x="2938599" y="3598454"/>
                  <a:pt x="2980767" y="3580006"/>
                  <a:pt x="3012393" y="3543109"/>
                </a:cubicBezTo>
                <a:cubicBezTo>
                  <a:pt x="3044019" y="3506212"/>
                  <a:pt x="3059832" y="3456137"/>
                  <a:pt x="3059832" y="3392885"/>
                </a:cubicBezTo>
                <a:lnTo>
                  <a:pt x="3059832" y="2950122"/>
                </a:lnTo>
                <a:cubicBezTo>
                  <a:pt x="3059832" y="2940200"/>
                  <a:pt x="3060297" y="2933378"/>
                  <a:pt x="3061227" y="2929658"/>
                </a:cubicBezTo>
                <a:cubicBezTo>
                  <a:pt x="3062157" y="2925937"/>
                  <a:pt x="3064792" y="2921286"/>
                  <a:pt x="3069133" y="2915705"/>
                </a:cubicBezTo>
                <a:cubicBezTo>
                  <a:pt x="3082156" y="2898652"/>
                  <a:pt x="3098201" y="2880901"/>
                  <a:pt x="3117270" y="2862453"/>
                </a:cubicBezTo>
                <a:lnTo>
                  <a:pt x="3141306" y="2841621"/>
                </a:lnTo>
                <a:lnTo>
                  <a:pt x="3186302" y="2931758"/>
                </a:lnTo>
                <a:lnTo>
                  <a:pt x="3353767" y="3315910"/>
                </a:lnTo>
                <a:lnTo>
                  <a:pt x="3353767" y="3757514"/>
                </a:lnTo>
                <a:cubicBezTo>
                  <a:pt x="3353767" y="3769296"/>
                  <a:pt x="3349737" y="3779373"/>
                  <a:pt x="3341675" y="3787745"/>
                </a:cubicBezTo>
                <a:cubicBezTo>
                  <a:pt x="3333613" y="3796116"/>
                  <a:pt x="3323381" y="3800302"/>
                  <a:pt x="3310979" y="3800302"/>
                </a:cubicBezTo>
                <a:lnTo>
                  <a:pt x="3171453" y="3800302"/>
                </a:lnTo>
                <a:cubicBezTo>
                  <a:pt x="3160291" y="3800302"/>
                  <a:pt x="3150989" y="3798907"/>
                  <a:pt x="3143547" y="3796116"/>
                </a:cubicBezTo>
                <a:cubicBezTo>
                  <a:pt x="3136106" y="3793326"/>
                  <a:pt x="3129285" y="3787900"/>
                  <a:pt x="3123084" y="3779838"/>
                </a:cubicBezTo>
                <a:lnTo>
                  <a:pt x="3065413" y="3705424"/>
                </a:lnTo>
                <a:lnTo>
                  <a:pt x="3058901" y="3705424"/>
                </a:lnTo>
                <a:cubicBezTo>
                  <a:pt x="3037197" y="3737670"/>
                  <a:pt x="3004331" y="3765421"/>
                  <a:pt x="2960303" y="3788675"/>
                </a:cubicBezTo>
                <a:cubicBezTo>
                  <a:pt x="2916275" y="3811929"/>
                  <a:pt x="2850852" y="3823557"/>
                  <a:pt x="2764036" y="3823557"/>
                </a:cubicBezTo>
                <a:cubicBezTo>
                  <a:pt x="2543274" y="3823557"/>
                  <a:pt x="2432893" y="3689921"/>
                  <a:pt x="2432893" y="3422651"/>
                </a:cubicBezTo>
                <a:lnTo>
                  <a:pt x="2431963" y="2950122"/>
                </a:lnTo>
                <a:cubicBezTo>
                  <a:pt x="2431963" y="2940200"/>
                  <a:pt x="2432428" y="2933378"/>
                  <a:pt x="2433358" y="2929658"/>
                </a:cubicBezTo>
                <a:cubicBezTo>
                  <a:pt x="2434288" y="2925937"/>
                  <a:pt x="2436924" y="2921286"/>
                  <a:pt x="2441265" y="2915705"/>
                </a:cubicBezTo>
                <a:cubicBezTo>
                  <a:pt x="2467310" y="2881599"/>
                  <a:pt x="2505447" y="2844702"/>
                  <a:pt x="2555676" y="2805014"/>
                </a:cubicBezTo>
                <a:cubicBezTo>
                  <a:pt x="2564358" y="2798813"/>
                  <a:pt x="2572110" y="2795712"/>
                  <a:pt x="2578931" y="2795712"/>
                </a:cubicBezTo>
                <a:close/>
                <a:moveTo>
                  <a:pt x="3625862" y="2466430"/>
                </a:moveTo>
                <a:cubicBezTo>
                  <a:pt x="3616561" y="2466430"/>
                  <a:pt x="3610049" y="2466895"/>
                  <a:pt x="3606328" y="2467825"/>
                </a:cubicBezTo>
                <a:cubicBezTo>
                  <a:pt x="3602608" y="2468756"/>
                  <a:pt x="3597957" y="2470771"/>
                  <a:pt x="3592376" y="2473871"/>
                </a:cubicBezTo>
                <a:cubicBezTo>
                  <a:pt x="3558890" y="2496816"/>
                  <a:pt x="3523853" y="2528752"/>
                  <a:pt x="3487266" y="2569680"/>
                </a:cubicBezTo>
                <a:cubicBezTo>
                  <a:pt x="3481065" y="2576501"/>
                  <a:pt x="3477964" y="2582702"/>
                  <a:pt x="3477964" y="2588283"/>
                </a:cubicBezTo>
                <a:cubicBezTo>
                  <a:pt x="3477964" y="2593244"/>
                  <a:pt x="3481065" y="2599755"/>
                  <a:pt x="3487266" y="2607817"/>
                </a:cubicBezTo>
                <a:cubicBezTo>
                  <a:pt x="3523853" y="2648745"/>
                  <a:pt x="3558890" y="2680681"/>
                  <a:pt x="3592376" y="2703625"/>
                </a:cubicBezTo>
                <a:cubicBezTo>
                  <a:pt x="3597957" y="2707346"/>
                  <a:pt x="3602453" y="2709516"/>
                  <a:pt x="3605863" y="2710136"/>
                </a:cubicBezTo>
                <a:cubicBezTo>
                  <a:pt x="3609274" y="2710756"/>
                  <a:pt x="3615940" y="2711066"/>
                  <a:pt x="3625862" y="2711066"/>
                </a:cubicBezTo>
                <a:lnTo>
                  <a:pt x="3903055" y="2711066"/>
                </a:lnTo>
                <a:lnTo>
                  <a:pt x="3903055" y="3751003"/>
                </a:lnTo>
                <a:cubicBezTo>
                  <a:pt x="3903055" y="3769606"/>
                  <a:pt x="3906930" y="3782474"/>
                  <a:pt x="3914682" y="3789605"/>
                </a:cubicBezTo>
                <a:cubicBezTo>
                  <a:pt x="3922433" y="3796736"/>
                  <a:pt x="3935611" y="3800302"/>
                  <a:pt x="3954214" y="3800302"/>
                </a:cubicBezTo>
                <a:lnTo>
                  <a:pt x="4152342" y="3800302"/>
                </a:lnTo>
                <a:cubicBezTo>
                  <a:pt x="4170945" y="3800302"/>
                  <a:pt x="4184123" y="3796736"/>
                  <a:pt x="4191874" y="3789605"/>
                </a:cubicBezTo>
                <a:cubicBezTo>
                  <a:pt x="4199626" y="3782474"/>
                  <a:pt x="4203501" y="3769606"/>
                  <a:pt x="4203501" y="3751003"/>
                </a:cubicBezTo>
                <a:lnTo>
                  <a:pt x="4203501" y="2711066"/>
                </a:lnTo>
                <a:lnTo>
                  <a:pt x="4481624" y="2711066"/>
                </a:lnTo>
                <a:cubicBezTo>
                  <a:pt x="4490926" y="2711066"/>
                  <a:pt x="4497437" y="2710601"/>
                  <a:pt x="4501158" y="2709671"/>
                </a:cubicBezTo>
                <a:cubicBezTo>
                  <a:pt x="4504878" y="2708741"/>
                  <a:pt x="4509529" y="2706726"/>
                  <a:pt x="4515110" y="2703625"/>
                </a:cubicBezTo>
                <a:cubicBezTo>
                  <a:pt x="4548597" y="2680681"/>
                  <a:pt x="4583633" y="2648745"/>
                  <a:pt x="4620220" y="2607817"/>
                </a:cubicBezTo>
                <a:cubicBezTo>
                  <a:pt x="4626421" y="2600996"/>
                  <a:pt x="4629522" y="2594794"/>
                  <a:pt x="4629522" y="2589213"/>
                </a:cubicBezTo>
                <a:cubicBezTo>
                  <a:pt x="4629522" y="2584253"/>
                  <a:pt x="4626421" y="2577741"/>
                  <a:pt x="4620220" y="2569680"/>
                </a:cubicBezTo>
                <a:cubicBezTo>
                  <a:pt x="4583633" y="2528752"/>
                  <a:pt x="4548597" y="2496816"/>
                  <a:pt x="4515110" y="2473871"/>
                </a:cubicBezTo>
                <a:cubicBezTo>
                  <a:pt x="4509529" y="2470151"/>
                  <a:pt x="4505033" y="2467980"/>
                  <a:pt x="4501623" y="2467360"/>
                </a:cubicBezTo>
                <a:cubicBezTo>
                  <a:pt x="4498212" y="2466740"/>
                  <a:pt x="4491546" y="2466430"/>
                  <a:pt x="4481624" y="2466430"/>
                </a:cubicBezTo>
                <a:close/>
                <a:moveTo>
                  <a:pt x="151619" y="2433874"/>
                </a:moveTo>
                <a:cubicBezTo>
                  <a:pt x="159060" y="2433874"/>
                  <a:pt x="166812" y="2437595"/>
                  <a:pt x="174873" y="2445036"/>
                </a:cubicBezTo>
                <a:cubicBezTo>
                  <a:pt x="223862" y="2488444"/>
                  <a:pt x="262929" y="2531543"/>
                  <a:pt x="292075" y="2574331"/>
                </a:cubicBezTo>
                <a:cubicBezTo>
                  <a:pt x="296416" y="2580532"/>
                  <a:pt x="299052" y="2586113"/>
                  <a:pt x="299981" y="2591074"/>
                </a:cubicBezTo>
                <a:cubicBezTo>
                  <a:pt x="300912" y="2596035"/>
                  <a:pt x="301377" y="2604096"/>
                  <a:pt x="301377" y="2615258"/>
                </a:cubicBezTo>
                <a:lnTo>
                  <a:pt x="301377" y="2696184"/>
                </a:lnTo>
                <a:cubicBezTo>
                  <a:pt x="301377" y="2785480"/>
                  <a:pt x="352847" y="2884079"/>
                  <a:pt x="455786" y="2991980"/>
                </a:cubicBezTo>
                <a:lnTo>
                  <a:pt x="546013" y="3086857"/>
                </a:lnTo>
                <a:lnTo>
                  <a:pt x="634380" y="2991980"/>
                </a:lnTo>
                <a:cubicBezTo>
                  <a:pt x="737319" y="2881599"/>
                  <a:pt x="788789" y="2783310"/>
                  <a:pt x="788789" y="2697114"/>
                </a:cubicBezTo>
                <a:lnTo>
                  <a:pt x="788789" y="2615258"/>
                </a:lnTo>
                <a:cubicBezTo>
                  <a:pt x="788789" y="2603476"/>
                  <a:pt x="789254" y="2595414"/>
                  <a:pt x="790184" y="2591074"/>
                </a:cubicBezTo>
                <a:cubicBezTo>
                  <a:pt x="791114" y="2586733"/>
                  <a:pt x="793750" y="2581152"/>
                  <a:pt x="798091" y="2574331"/>
                </a:cubicBezTo>
                <a:cubicBezTo>
                  <a:pt x="824756" y="2534023"/>
                  <a:pt x="862583" y="2490925"/>
                  <a:pt x="911572" y="2445036"/>
                </a:cubicBezTo>
                <a:cubicBezTo>
                  <a:pt x="920874" y="2437595"/>
                  <a:pt x="928625" y="2433874"/>
                  <a:pt x="934827" y="2433874"/>
                </a:cubicBezTo>
                <a:cubicBezTo>
                  <a:pt x="942268" y="2433874"/>
                  <a:pt x="950020" y="2437595"/>
                  <a:pt x="958081" y="2445036"/>
                </a:cubicBezTo>
                <a:cubicBezTo>
                  <a:pt x="1005830" y="2488444"/>
                  <a:pt x="1043657" y="2531543"/>
                  <a:pt x="1071562" y="2574331"/>
                </a:cubicBezTo>
                <a:cubicBezTo>
                  <a:pt x="1075903" y="2580532"/>
                  <a:pt x="1078539" y="2586113"/>
                  <a:pt x="1079469" y="2591074"/>
                </a:cubicBezTo>
                <a:cubicBezTo>
                  <a:pt x="1080399" y="2596035"/>
                  <a:pt x="1080864" y="2604096"/>
                  <a:pt x="1080864" y="2615258"/>
                </a:cubicBezTo>
                <a:lnTo>
                  <a:pt x="1080864" y="2697114"/>
                </a:lnTo>
                <a:cubicBezTo>
                  <a:pt x="1080864" y="2765947"/>
                  <a:pt x="1065826" y="2831524"/>
                  <a:pt x="1035751" y="2893846"/>
                </a:cubicBezTo>
                <a:cubicBezTo>
                  <a:pt x="1005675" y="2956168"/>
                  <a:pt x="955290" y="3026706"/>
                  <a:pt x="884597" y="3105461"/>
                </a:cubicBezTo>
                <a:lnTo>
                  <a:pt x="686470" y="3325913"/>
                </a:lnTo>
                <a:lnTo>
                  <a:pt x="686470" y="3751003"/>
                </a:lnTo>
                <a:cubicBezTo>
                  <a:pt x="686470" y="3769606"/>
                  <a:pt x="682594" y="3782474"/>
                  <a:pt x="674842" y="3789605"/>
                </a:cubicBezTo>
                <a:cubicBezTo>
                  <a:pt x="667091" y="3796736"/>
                  <a:pt x="653914" y="3800302"/>
                  <a:pt x="635310" y="3800302"/>
                </a:cubicBezTo>
                <a:lnTo>
                  <a:pt x="437183" y="3800302"/>
                </a:lnTo>
                <a:cubicBezTo>
                  <a:pt x="418579" y="3800302"/>
                  <a:pt x="405402" y="3796736"/>
                  <a:pt x="397650" y="3789605"/>
                </a:cubicBezTo>
                <a:cubicBezTo>
                  <a:pt x="389899" y="3782474"/>
                  <a:pt x="386023" y="3769606"/>
                  <a:pt x="386023" y="3751003"/>
                </a:cubicBezTo>
                <a:lnTo>
                  <a:pt x="386023" y="3331494"/>
                </a:lnTo>
                <a:lnTo>
                  <a:pt x="200918" y="3116623"/>
                </a:lnTo>
                <a:cubicBezTo>
                  <a:pt x="149448" y="3057092"/>
                  <a:pt x="110226" y="3008258"/>
                  <a:pt x="83251" y="2970120"/>
                </a:cubicBezTo>
                <a:cubicBezTo>
                  <a:pt x="56276" y="2931983"/>
                  <a:pt x="35657" y="2891210"/>
                  <a:pt x="21394" y="2847802"/>
                </a:cubicBezTo>
                <a:cubicBezTo>
                  <a:pt x="7131" y="2804394"/>
                  <a:pt x="0" y="2754165"/>
                  <a:pt x="0" y="2697114"/>
                </a:cubicBezTo>
                <a:lnTo>
                  <a:pt x="0" y="2615258"/>
                </a:lnTo>
                <a:cubicBezTo>
                  <a:pt x="0" y="2603476"/>
                  <a:pt x="465" y="2595414"/>
                  <a:pt x="1395" y="2591074"/>
                </a:cubicBezTo>
                <a:cubicBezTo>
                  <a:pt x="2326" y="2586733"/>
                  <a:pt x="4961" y="2581152"/>
                  <a:pt x="9302" y="2574331"/>
                </a:cubicBezTo>
                <a:cubicBezTo>
                  <a:pt x="37207" y="2533403"/>
                  <a:pt x="76274" y="2490305"/>
                  <a:pt x="126504" y="2445036"/>
                </a:cubicBezTo>
                <a:cubicBezTo>
                  <a:pt x="131465" y="2440696"/>
                  <a:pt x="135806" y="2437750"/>
                  <a:pt x="139526" y="2436199"/>
                </a:cubicBezTo>
                <a:cubicBezTo>
                  <a:pt x="143247" y="2434649"/>
                  <a:pt x="147278" y="2433874"/>
                  <a:pt x="151619" y="2433874"/>
                </a:cubicBezTo>
                <a:close/>
                <a:moveTo>
                  <a:pt x="6074606" y="2338066"/>
                </a:moveTo>
                <a:cubicBezTo>
                  <a:pt x="6067784" y="2338066"/>
                  <a:pt x="6060033" y="2341166"/>
                  <a:pt x="6051351" y="2347368"/>
                </a:cubicBezTo>
                <a:cubicBezTo>
                  <a:pt x="6001122" y="2387055"/>
                  <a:pt x="5962984" y="2423952"/>
                  <a:pt x="5936940" y="2458058"/>
                </a:cubicBezTo>
                <a:cubicBezTo>
                  <a:pt x="5932598" y="2463640"/>
                  <a:pt x="5929963" y="2468290"/>
                  <a:pt x="5929033" y="2472011"/>
                </a:cubicBezTo>
                <a:cubicBezTo>
                  <a:pt x="5928103" y="2475732"/>
                  <a:pt x="5927638" y="2482553"/>
                  <a:pt x="5927638" y="2492475"/>
                </a:cubicBezTo>
                <a:lnTo>
                  <a:pt x="5927638" y="3710075"/>
                </a:lnTo>
                <a:cubicBezTo>
                  <a:pt x="5962984" y="3732399"/>
                  <a:pt x="5998642" y="3751468"/>
                  <a:pt x="6034608" y="3767281"/>
                </a:cubicBezTo>
                <a:cubicBezTo>
                  <a:pt x="6070575" y="3783094"/>
                  <a:pt x="6115998" y="3796426"/>
                  <a:pt x="6170878" y="3807279"/>
                </a:cubicBezTo>
                <a:cubicBezTo>
                  <a:pt x="6225759" y="3818130"/>
                  <a:pt x="6290406" y="3823557"/>
                  <a:pt x="6364820" y="3823557"/>
                </a:cubicBezTo>
                <a:cubicBezTo>
                  <a:pt x="6721388" y="3823557"/>
                  <a:pt x="6899671" y="3648063"/>
                  <a:pt x="6899671" y="3297077"/>
                </a:cubicBezTo>
                <a:cubicBezTo>
                  <a:pt x="6899671" y="3203439"/>
                  <a:pt x="6885564" y="3121274"/>
                  <a:pt x="6857348" y="3050581"/>
                </a:cubicBezTo>
                <a:cubicBezTo>
                  <a:pt x="6829133" y="2979887"/>
                  <a:pt x="6786035" y="2924542"/>
                  <a:pt x="6728054" y="2884544"/>
                </a:cubicBezTo>
                <a:cubicBezTo>
                  <a:pt x="6670073" y="2844547"/>
                  <a:pt x="6598294" y="2824548"/>
                  <a:pt x="6512718" y="2824548"/>
                </a:cubicBezTo>
                <a:cubicBezTo>
                  <a:pt x="6440164" y="2824548"/>
                  <a:pt x="6381254" y="2835245"/>
                  <a:pt x="6335984" y="2856639"/>
                </a:cubicBezTo>
                <a:cubicBezTo>
                  <a:pt x="6290716" y="2878033"/>
                  <a:pt x="6253820" y="2907024"/>
                  <a:pt x="6225294" y="2943610"/>
                </a:cubicBezTo>
                <a:lnTo>
                  <a:pt x="6221573" y="2943610"/>
                </a:lnTo>
                <a:lnTo>
                  <a:pt x="6221573" y="2492475"/>
                </a:lnTo>
                <a:cubicBezTo>
                  <a:pt x="6221573" y="2483173"/>
                  <a:pt x="6221108" y="2476507"/>
                  <a:pt x="6220178" y="2472476"/>
                </a:cubicBezTo>
                <a:cubicBezTo>
                  <a:pt x="6219248" y="2468445"/>
                  <a:pt x="6216612" y="2463640"/>
                  <a:pt x="6212272" y="2458058"/>
                </a:cubicBezTo>
                <a:cubicBezTo>
                  <a:pt x="6184986" y="2422092"/>
                  <a:pt x="6146849" y="2385195"/>
                  <a:pt x="6097860" y="2347368"/>
                </a:cubicBezTo>
                <a:cubicBezTo>
                  <a:pt x="6090419" y="2341166"/>
                  <a:pt x="6082667" y="2338066"/>
                  <a:pt x="6074606" y="2338066"/>
                </a:cubicBezTo>
                <a:close/>
                <a:moveTo>
                  <a:pt x="2055621" y="0"/>
                </a:moveTo>
                <a:lnTo>
                  <a:pt x="10026603" y="0"/>
                </a:lnTo>
                <a:lnTo>
                  <a:pt x="10026603" y="6858000"/>
                </a:lnTo>
                <a:lnTo>
                  <a:pt x="2055621" y="6858000"/>
                </a:lnTo>
                <a:cubicBezTo>
                  <a:pt x="3805912" y="5608782"/>
                  <a:pt x="3805912" y="4465782"/>
                  <a:pt x="3368339" y="3349336"/>
                </a:cubicBezTo>
                <a:lnTo>
                  <a:pt x="3353767" y="3315910"/>
                </a:lnTo>
                <a:lnTo>
                  <a:pt x="3353767" y="2950122"/>
                </a:lnTo>
                <a:cubicBezTo>
                  <a:pt x="3353767" y="2940820"/>
                  <a:pt x="3353302" y="2934153"/>
                  <a:pt x="3352372" y="2930123"/>
                </a:cubicBezTo>
                <a:cubicBezTo>
                  <a:pt x="3351442" y="2926092"/>
                  <a:pt x="3348806" y="2921286"/>
                  <a:pt x="3344465" y="2915705"/>
                </a:cubicBezTo>
                <a:cubicBezTo>
                  <a:pt x="3317180" y="2879738"/>
                  <a:pt x="3279043" y="2842841"/>
                  <a:pt x="3230054" y="2805014"/>
                </a:cubicBezTo>
                <a:cubicBezTo>
                  <a:pt x="3222612" y="2798813"/>
                  <a:pt x="3214861" y="2795712"/>
                  <a:pt x="3206799" y="2795712"/>
                </a:cubicBezTo>
                <a:cubicBezTo>
                  <a:pt x="3199978" y="2795712"/>
                  <a:pt x="3192227" y="2798813"/>
                  <a:pt x="3183545" y="2805014"/>
                </a:cubicBezTo>
                <a:lnTo>
                  <a:pt x="3141306" y="2841621"/>
                </a:lnTo>
                <a:lnTo>
                  <a:pt x="2978626" y="2515737"/>
                </a:lnTo>
                <a:cubicBezTo>
                  <a:pt x="2547891" y="1684626"/>
                  <a:pt x="2055621" y="857250"/>
                  <a:pt x="205562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de-DE" sz="15000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8" name="AutoShape 4" descr="YouTube (YouTube channel) - Wikipedia">
            <a:extLst>
              <a:ext uri="{FF2B5EF4-FFF2-40B4-BE49-F238E27FC236}">
                <a16:creationId xmlns:a16="http://schemas.microsoft.com/office/drawing/2014/main" id="{681CF831-B370-DFAF-1641-8CCE81D7DD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96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22222E-6 L 0.98906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EA028-A017-FD9A-41D6-CB15FE4FA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480EBDF-45A4-4C1F-CED9-DF4F0BE9CFA9}"/>
              </a:ext>
            </a:extLst>
          </p:cNvPr>
          <p:cNvSpPr txBox="1"/>
          <p:nvPr/>
        </p:nvSpPr>
        <p:spPr>
          <a:xfrm>
            <a:off x="411019" y="387927"/>
            <a:ext cx="443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latin typeface="Bodoni MT Black" panose="02070A03080606020203" pitchFamily="18" charset="0"/>
              </a:rPr>
              <a:t>Was ist YouTube?</a:t>
            </a:r>
          </a:p>
        </p:txBody>
      </p:sp>
      <p:sp>
        <p:nvSpPr>
          <p:cNvPr id="8" name="AutoShape 4" descr="YouTube (YouTube channel) - Wikipedia">
            <a:extLst>
              <a:ext uri="{FF2B5EF4-FFF2-40B4-BE49-F238E27FC236}">
                <a16:creationId xmlns:a16="http://schemas.microsoft.com/office/drawing/2014/main" id="{51D5EA6B-D6E8-F8C3-5416-AC3F19320F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C8A7057-99D1-6639-F301-9FFF4E47E9AE}"/>
              </a:ext>
            </a:extLst>
          </p:cNvPr>
          <p:cNvSpPr txBox="1"/>
          <p:nvPr/>
        </p:nvSpPr>
        <p:spPr>
          <a:xfrm>
            <a:off x="411019" y="1446120"/>
            <a:ext cx="401781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>
                <a:latin typeface="Bodoni MT Black" panose="02070A03080606020203" pitchFamily="18" charset="0"/>
              </a:rPr>
              <a:t>Internetseite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>
                <a:latin typeface="Bodoni MT Black" panose="02070A03080606020203" pitchFamily="18" charset="0"/>
              </a:rPr>
              <a:t>Musik, Nachrichten, Rezepte, Lernvideos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>
                <a:latin typeface="Bodoni MT Black" panose="02070A03080606020203" pitchFamily="18" charset="0"/>
              </a:rPr>
              <a:t>kostenlos, 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FE6977E6-1172-098F-29C1-827065FB07C4}"/>
              </a:ext>
            </a:extLst>
          </p:cNvPr>
          <p:cNvSpPr txBox="1"/>
          <p:nvPr/>
        </p:nvSpPr>
        <p:spPr>
          <a:xfrm>
            <a:off x="411019" y="4303731"/>
            <a:ext cx="37581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>
                <a:latin typeface="Bodoni MT Black" panose="02070A03080606020203" pitchFamily="18" charset="0"/>
              </a:rPr>
              <a:t>Nicht alle Informationen sind richtig</a:t>
            </a:r>
          </a:p>
        </p:txBody>
      </p:sp>
      <p:pic>
        <p:nvPicPr>
          <p:cNvPr id="46" name="Grafik 45">
            <a:extLst>
              <a:ext uri="{FF2B5EF4-FFF2-40B4-BE49-F238E27FC236}">
                <a16:creationId xmlns:a16="http://schemas.microsoft.com/office/drawing/2014/main" id="{86BC1734-6375-8227-0560-007F7CD1C1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157" y="1034258"/>
            <a:ext cx="6564551" cy="396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902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9B622-6EB4-5827-AB4C-50177EF2D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B7C53DC-5194-BB41-090D-6C66608D5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18" y="1475136"/>
            <a:ext cx="5560090" cy="332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8F9D732-CE1B-6CAF-C3E4-23D58CFFF5A4}"/>
              </a:ext>
            </a:extLst>
          </p:cNvPr>
          <p:cNvSpPr txBox="1"/>
          <p:nvPr/>
        </p:nvSpPr>
        <p:spPr>
          <a:xfrm>
            <a:off x="5276492" y="283755"/>
            <a:ext cx="6765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latin typeface="Bodoni MT Black" panose="02070A03080606020203" pitchFamily="18" charset="0"/>
              </a:rPr>
              <a:t>Die Funktion von YouTube</a:t>
            </a:r>
          </a:p>
        </p:txBody>
      </p:sp>
      <p:sp>
        <p:nvSpPr>
          <p:cNvPr id="8" name="AutoShape 4" descr="YouTube (YouTube channel) - Wikipedia">
            <a:extLst>
              <a:ext uri="{FF2B5EF4-FFF2-40B4-BE49-F238E27FC236}">
                <a16:creationId xmlns:a16="http://schemas.microsoft.com/office/drawing/2014/main" id="{2A5064D7-ED8A-1EF0-B6D2-5CFBF37DDF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B62EE19-6E78-EA6A-3032-6AF70B119282}"/>
              </a:ext>
            </a:extLst>
          </p:cNvPr>
          <p:cNvSpPr txBox="1"/>
          <p:nvPr/>
        </p:nvSpPr>
        <p:spPr>
          <a:xfrm>
            <a:off x="9168724" y="1290331"/>
            <a:ext cx="1793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>
                <a:latin typeface="Bodoni MT Black" panose="02070A03080606020203" pitchFamily="18" charset="0"/>
              </a:rPr>
              <a:t>Suche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B4313132-33E9-C691-52FD-3490207ABE94}"/>
              </a:ext>
            </a:extLst>
          </p:cNvPr>
          <p:cNvSpPr txBox="1"/>
          <p:nvPr/>
        </p:nvSpPr>
        <p:spPr>
          <a:xfrm>
            <a:off x="8040353" y="4333080"/>
            <a:ext cx="37581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>
                <a:latin typeface="Bodoni MT Black" panose="02070A03080606020203" pitchFamily="18" charset="0"/>
              </a:rPr>
              <a:t>Nicht alle Informationen sind richtig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1229CE7-6798-34D1-64D4-A02F40AD002F}"/>
              </a:ext>
            </a:extLst>
          </p:cNvPr>
          <p:cNvSpPr txBox="1"/>
          <p:nvPr/>
        </p:nvSpPr>
        <p:spPr>
          <a:xfrm>
            <a:off x="6248400" y="1872510"/>
            <a:ext cx="2130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>
                <a:latin typeface="Bodoni MT Black" panose="02070A03080606020203" pitchFamily="18" charset="0"/>
              </a:rPr>
              <a:t>Themen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2D42A05B-2FE6-E506-4213-1584D8B10854}"/>
              </a:ext>
            </a:extLst>
          </p:cNvPr>
          <p:cNvSpPr txBox="1"/>
          <p:nvPr/>
        </p:nvSpPr>
        <p:spPr>
          <a:xfrm>
            <a:off x="9320480" y="2334652"/>
            <a:ext cx="2635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>
                <a:latin typeface="Bodoni MT Black" panose="02070A03080606020203" pitchFamily="18" charset="0"/>
              </a:rPr>
              <a:t>Untertitel einschalten</a:t>
            </a: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26F31A9E-4732-8840-C761-E6FEBAAA94DD}"/>
              </a:ext>
            </a:extLst>
          </p:cNvPr>
          <p:cNvSpPr txBox="1"/>
          <p:nvPr/>
        </p:nvSpPr>
        <p:spPr>
          <a:xfrm>
            <a:off x="6369023" y="2928991"/>
            <a:ext cx="37581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>
                <a:latin typeface="Bodoni MT Black" panose="02070A03080606020203" pitchFamily="18" charset="0"/>
              </a:rPr>
              <a:t>Untertitel einschalten Videos stoppen</a:t>
            </a:r>
          </a:p>
        </p:txBody>
      </p:sp>
    </p:spTree>
    <p:extLst>
      <p:ext uri="{BB962C8B-B14F-4D97-AF65-F5344CB8AC3E}">
        <p14:creationId xmlns:p14="http://schemas.microsoft.com/office/powerpoint/2010/main" val="40015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64AAE-C979-4B8E-54E7-492A636E3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A97EA51-3FC8-3B09-7BB7-A5FA23BD6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BC450F0-53E1-58EF-A443-D57B76F58452}"/>
              </a:ext>
            </a:extLst>
          </p:cNvPr>
          <p:cNvSpPr txBox="1"/>
          <p:nvPr/>
        </p:nvSpPr>
        <p:spPr>
          <a:xfrm>
            <a:off x="2713357" y="309628"/>
            <a:ext cx="6765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latin typeface="Bodoni MT Black" panose="02070A03080606020203" pitchFamily="18" charset="0"/>
              </a:rPr>
              <a:t>Die Gefahren von </a:t>
            </a:r>
            <a:r>
              <a:rPr lang="de-DE" sz="3600" dirty="0" err="1">
                <a:latin typeface="Bodoni MT Black" panose="02070A03080606020203" pitchFamily="18" charset="0"/>
              </a:rPr>
              <a:t>Youtube</a:t>
            </a:r>
            <a:endParaRPr lang="de-DE" sz="3600" dirty="0">
              <a:latin typeface="Bodoni MT Black" panose="02070A03080606020203" pitchFamily="18" charset="0"/>
            </a:endParaRPr>
          </a:p>
        </p:txBody>
      </p:sp>
      <p:sp>
        <p:nvSpPr>
          <p:cNvPr id="8" name="AutoShape 4" descr="YouTube (YouTube channel) - Wikipedia">
            <a:extLst>
              <a:ext uri="{FF2B5EF4-FFF2-40B4-BE49-F238E27FC236}">
                <a16:creationId xmlns:a16="http://schemas.microsoft.com/office/drawing/2014/main" id="{98CCA501-15BE-4A70-E522-503B420F59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CA50E65-7BDA-AA74-EED3-CD15C880256C}"/>
              </a:ext>
            </a:extLst>
          </p:cNvPr>
          <p:cNvSpPr txBox="1"/>
          <p:nvPr/>
        </p:nvSpPr>
        <p:spPr>
          <a:xfrm>
            <a:off x="2605144" y="2052341"/>
            <a:ext cx="3842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Bodoni MT Black" panose="02070A03080606020203" pitchFamily="18" charset="0"/>
              </a:rPr>
              <a:t>Irreführende </a:t>
            </a:r>
            <a:r>
              <a:rPr lang="de-DE" sz="2400" dirty="0" err="1">
                <a:latin typeface="Bodoni MT Black" panose="02070A03080606020203" pitchFamily="18" charset="0"/>
              </a:rPr>
              <a:t>Gesundheitstripps</a:t>
            </a:r>
            <a:endParaRPr lang="de-DE" sz="2400" dirty="0">
              <a:latin typeface="Bodoni MT Black" panose="02070A03080606020203" pitchFamily="18" charset="0"/>
            </a:endParaRP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B2126103-17B8-9B22-28D6-C4E2D278A756}"/>
              </a:ext>
            </a:extLst>
          </p:cNvPr>
          <p:cNvSpPr txBox="1"/>
          <p:nvPr/>
        </p:nvSpPr>
        <p:spPr>
          <a:xfrm>
            <a:off x="7034480" y="2076271"/>
            <a:ext cx="3758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Bodoni MT Black" panose="02070A03080606020203" pitchFamily="18" charset="0"/>
              </a:rPr>
              <a:t>Persönliche Informationen weitergeben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697C4DD-49C2-EB9C-5CD0-CB5AB4D0BB99}"/>
              </a:ext>
            </a:extLst>
          </p:cNvPr>
          <p:cNvSpPr txBox="1"/>
          <p:nvPr/>
        </p:nvSpPr>
        <p:spPr>
          <a:xfrm>
            <a:off x="2605144" y="1502214"/>
            <a:ext cx="3742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Bodoni MT Black" panose="02070A03080606020203" pitchFamily="18" charset="0"/>
              </a:rPr>
              <a:t>Falsche Nachrichten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5251C606-0930-64AA-9EDC-BB5DC9AAE228}"/>
              </a:ext>
            </a:extLst>
          </p:cNvPr>
          <p:cNvSpPr txBox="1"/>
          <p:nvPr/>
        </p:nvSpPr>
        <p:spPr>
          <a:xfrm>
            <a:off x="7034480" y="1502214"/>
            <a:ext cx="2635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Bodoni MT Black" panose="02070A03080606020203" pitchFamily="18" charset="0"/>
              </a:rPr>
              <a:t>Bankdaten</a:t>
            </a: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C11A238D-4BF9-AC68-DDCA-BD731E4FE36D}"/>
              </a:ext>
            </a:extLst>
          </p:cNvPr>
          <p:cNvSpPr txBox="1"/>
          <p:nvPr/>
        </p:nvSpPr>
        <p:spPr>
          <a:xfrm>
            <a:off x="7068347" y="3388992"/>
            <a:ext cx="3758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Bodoni MT Black" panose="02070A03080606020203" pitchFamily="18" charset="0"/>
              </a:rPr>
              <a:t>Passwörter</a:t>
            </a:r>
          </a:p>
        </p:txBody>
      </p:sp>
    </p:spTree>
    <p:extLst>
      <p:ext uri="{BB962C8B-B14F-4D97-AF65-F5344CB8AC3E}">
        <p14:creationId xmlns:p14="http://schemas.microsoft.com/office/powerpoint/2010/main" val="1104857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</Words>
  <Application>Microsoft Office PowerPoint</Application>
  <PresentationFormat>Breitbild</PresentationFormat>
  <Paragraphs>36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0" baseType="lpstr">
      <vt:lpstr>ADLaM Display</vt:lpstr>
      <vt:lpstr>Arial</vt:lpstr>
      <vt:lpstr>Bodoni MT Black</vt:lpstr>
      <vt:lpstr>Calibri</vt:lpstr>
      <vt:lpstr>Calibri Light</vt:lpstr>
      <vt:lpstr>Office-téma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User</dc:creator>
  <cp:lastModifiedBy>Horváth Lilla</cp:lastModifiedBy>
  <cp:revision>5</cp:revision>
  <dcterms:created xsi:type="dcterms:W3CDTF">2026-05-26T17:58:31Z</dcterms:created>
  <dcterms:modified xsi:type="dcterms:W3CDTF">2026-05-27T10:46:21Z</dcterms:modified>
</cp:coreProperties>
</file>